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hJ1A7tyXBlfn+C6sv1ozRW9ZtX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6F2AEE-D646-4D77-AB9F-A981DBAF87AE}">
  <a:tblStyle styleId="{696F2AEE-D646-4D77-AB9F-A981DBAF87A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4" name="Google Shape;1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9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9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8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8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8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8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8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8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8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8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8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8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8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9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9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9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9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9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9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9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0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0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0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0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0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0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0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1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1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1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1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2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2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2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2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2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3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3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4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4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4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4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5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5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5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6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6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6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7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7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9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9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8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8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8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8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8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8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8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8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0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0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3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3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3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3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4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4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5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0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2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2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2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3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1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1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1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1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1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1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1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8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8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8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8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8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8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8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8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8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9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5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5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5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5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5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5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5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5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5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5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6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7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7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7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7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7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7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1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1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1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1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1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1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3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3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3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3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3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3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3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3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3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3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3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3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3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3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3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3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3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3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3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3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4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4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4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4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4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4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4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4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4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4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4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4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4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4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4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4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5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5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5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5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5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5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5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5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6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6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7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7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7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7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7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7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8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8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8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8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8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8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0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0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0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0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0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0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0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0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0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0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0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0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2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2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2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2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4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4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4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4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4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4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4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5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6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6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6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6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6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6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8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8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8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8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9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0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0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0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0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0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0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0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0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0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0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0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0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0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0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0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0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0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0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0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1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1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1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1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1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1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1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2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2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2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2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2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2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2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2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2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2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2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2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2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2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2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2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2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2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2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2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2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2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2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2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2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2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2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2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2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2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2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2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2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2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2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2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2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2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2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3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3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3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3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3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3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3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4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4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4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4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4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4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4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5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5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5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5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5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5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5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5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6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6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6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6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6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6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6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7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7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7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7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7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7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7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8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8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8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8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8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8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8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8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8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9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9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9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9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9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9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2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2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2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2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2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2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2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2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2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2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3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3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3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3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3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3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3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3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3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3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3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3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3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3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3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3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3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3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3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3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3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3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3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3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3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3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3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3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3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3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3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3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3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3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3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3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3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3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3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3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3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3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3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3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3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3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3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3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3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3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3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3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3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3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3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3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3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5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5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5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5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6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7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8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8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8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8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8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8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9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9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9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9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9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9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2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2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2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2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2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2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2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2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2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2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2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2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2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5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5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5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6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6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6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6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6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7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7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8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8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8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9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0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0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0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0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2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2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4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4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4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4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5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6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6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6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6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6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6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6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6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7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7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77492" y="2351328"/>
            <a:ext cx="5029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“GROCERY DELIVERY WEBSITE”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199273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4541002"/>
            <a:ext cx="8070581" cy="6024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	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100" b="0" i="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make your grocery shopping experience effortless, enjoyable, and efficient. Whether you're a busy professional, a parent juggling multiple responsibilities, or someone who simply prefers the convenience of online shopping, we've got you covered.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41" name="Google Shape;1841;p2"/>
          <p:cNvGraphicFramePr/>
          <p:nvPr/>
        </p:nvGraphicFramePr>
        <p:xfrm>
          <a:off x="215637" y="2149479"/>
          <a:ext cx="4260950" cy="2445305"/>
        </p:xfrm>
        <a:graphic>
          <a:graphicData uri="http://schemas.openxmlformats.org/drawingml/2006/table">
            <a:tbl>
              <a:tblPr>
                <a:noFill/>
                <a:tableStyleId>{696F2AEE-D646-4D77-AB9F-A981DBAF87AE}</a:tableStyleId>
              </a:tblPr>
              <a:tblGrid>
                <a:gridCol w="17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au721220104002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ANBURAJ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PRAKASH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PRAVEEN P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au721220104061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VIMAL R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“Grocery Delivery Website”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4"/>
          <p:cNvSpPr txBox="1"/>
          <p:nvPr/>
        </p:nvSpPr>
        <p:spPr>
          <a:xfrm>
            <a:off x="546804" y="767166"/>
            <a:ext cx="762080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Your Website's Purpose and Goals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Research</a:t>
            </a:r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Name and Hosting</a:t>
            </a:r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Plan Website Structure: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a wireframes and prototypes to visualize the website layout and user interface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Choose Development Stack: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Deciding on technology stack (e.g., HTML,CSS,JAVASCRIPT).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Designing the Website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Develop Content for Pages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0" name="Google Shape;1860;p4"/>
          <p:cNvSpPr txBox="1"/>
          <p:nvPr/>
        </p:nvSpPr>
        <p:spPr>
          <a:xfrm>
            <a:off x="720671" y="3587858"/>
            <a:ext cx="77026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grocery delivery website streamlines the grocery shopping experience by offering a wide selection of products, convenient delivery options, and user-friendly features, all while prioritizing the safety and satisfaction of its customers.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6"/>
          <p:cNvSpPr txBox="1">
            <a:spLocks noGrp="1"/>
          </p:cNvSpPr>
          <p:nvPr>
            <p:ph type="body" idx="2"/>
          </p:nvPr>
        </p:nvSpPr>
        <p:spPr>
          <a:xfrm>
            <a:off x="4089325" y="1855875"/>
            <a:ext cx="2844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000" i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https://github.com/Prakash-20csa30/Task1_Ppt</a:t>
            </a:r>
            <a:endParaRPr sz="10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Public Sans</vt:lpstr>
      <vt:lpstr>EB Garamond</vt:lpstr>
      <vt:lpstr>Times New Roman</vt:lpstr>
      <vt:lpstr>EB Garamond Medium</vt:lpstr>
      <vt:lpstr>arial</vt:lpstr>
      <vt:lpstr>arial</vt:lpstr>
      <vt:lpstr>Noto Sans Symbols</vt:lpstr>
      <vt:lpstr>Calibri</vt:lpstr>
      <vt:lpstr>Simple Light</vt:lpstr>
      <vt:lpstr>PowerPoint Presentation</vt:lpstr>
      <vt:lpstr>Grocery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Naga Prabhu Y</cp:lastModifiedBy>
  <cp:revision>2</cp:revision>
  <dcterms:modified xsi:type="dcterms:W3CDTF">2023-11-02T17:07:21Z</dcterms:modified>
</cp:coreProperties>
</file>